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42CAC-94FB-48CA-91A3-21AC1DDE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6D45C9-80C1-4262-8C63-262FC85A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42DE-880C-48C4-9CD7-5468F54CEFF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55ABED-8677-432C-9A0A-D88A130D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13E421-0B14-4F54-8BE2-9BCBE6ED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66D3A-5E06-4BC7-9FE1-41EB04D82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45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6B10A3-315B-4734-9EAD-C424113F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8EC412-5750-4AF4-940F-3EDA0F10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C0BF4-E49F-4EA7-AE89-1A88397E1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242DE-880C-48C4-9CD7-5468F54CEFF2}" type="datetimeFigureOut">
              <a:rPr lang="zh-CN" altLang="en-US" smtClean="0"/>
              <a:t>2022/5/16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1E80B9-2337-40BD-84CD-94070D96F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348582-D27F-46D1-A775-3546568B0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66D3A-5E06-4BC7-9FE1-41EB04D82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4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819846-D48F-4609-83E5-0567A06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3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D638E-A2D6-43EE-AF29-3168FB020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4FD3F9-6BD9-4CC7-905D-E32298FE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35AA79-D6FF-4F3A-805C-58A8406D65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177770-446E-4C27-A99D-3B87944B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A81838-419D-4377-A4A9-4F3207157D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1F6E8C-2A49-4AAC-9803-C721A2A6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503E7-93DC-4F2B-8AC3-C0AE8C0CEB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AC8D47-28B5-4A9B-9AE3-26B0B90C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600"/>
              <a:t>（</a:t>
            </a:r>
            <a:r>
              <a:rPr lang="en-US" altLang="zh-CN" sz="2600"/>
              <a:t>2</a:t>
            </a:r>
            <a:r>
              <a:rPr lang="zh-CN" altLang="en-US" sz="2600"/>
              <a:t>） 通过</a:t>
            </a:r>
            <a:r>
              <a:rPr lang="en-US" altLang="zh-CN" sz="2600"/>
              <a:t>AD</a:t>
            </a:r>
            <a:r>
              <a:rPr lang="zh-CN" altLang="en-US" sz="2600"/>
              <a:t>站点和服务的属性中的安全选项做设置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B9C02F-C878-4ACE-98D7-1E306C24E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5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EBA748-44C4-4855-95E2-72F6C6D5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F1912-A538-43E1-8E65-CD04889E63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8E7C1A-D42B-4F36-BC24-FEAA6439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Windows </a:t>
            </a:r>
            <a:r>
              <a:rPr lang="zh-CN" altLang="en-US"/>
              <a:t>中的</a:t>
            </a:r>
            <a:r>
              <a:rPr lang="en-US" altLang="zh-CN"/>
              <a:t>PKI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A3F8D-B185-415D-A67C-F3463FBA7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3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826E08-58A5-471C-81E9-380CA96A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为用户颁发证书</a:t>
            </a:r>
            <a:r>
              <a:rPr lang="en-US" altLang="zh-CN" sz="3400"/>
              <a:t>---</a:t>
            </a:r>
            <a:r>
              <a:rPr lang="zh-CN" altLang="en-US" sz="3400"/>
              <a:t>申请证书（</a:t>
            </a:r>
            <a:r>
              <a:rPr lang="en-US" altLang="zh-CN" sz="3400"/>
              <a:t>1</a:t>
            </a:r>
            <a:r>
              <a:rPr lang="zh-CN" altLang="en-US" sz="340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316ED1-3EEB-4AAD-BE88-AC43B12993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16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4257D9-93B1-4406-8B55-BD0CDA5B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6619A-CB80-43B2-B956-C5A1F8BCC6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1ED0A2-FAB8-4046-A910-24C4F584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为用户颁发证书</a:t>
            </a:r>
            <a:r>
              <a:rPr lang="en-US" altLang="zh-CN" sz="3400"/>
              <a:t>---</a:t>
            </a:r>
            <a:r>
              <a:rPr lang="zh-CN" altLang="en-US" sz="3400"/>
              <a:t>申请证书（</a:t>
            </a:r>
            <a:r>
              <a:rPr lang="en-US" altLang="zh-CN" sz="3400"/>
              <a:t>2</a:t>
            </a:r>
            <a:r>
              <a:rPr lang="zh-CN" altLang="en-US" sz="340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E797C6-36D4-4996-B3D0-2F2CAFF9B3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3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FCC353-DC72-4450-A4DA-34BCE3F6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4D172B-42C3-4B89-A011-4D6AC0444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606D9E-B950-4A3A-A303-8667DCF6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7D04AC-33D1-4C8F-8BC3-0CE81A2B9A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FF6C24-8F78-480A-BBF3-E0BCDE8A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为用户颁发证书</a:t>
            </a:r>
            <a:r>
              <a:rPr lang="en-US" altLang="zh-CN"/>
              <a:t>---</a:t>
            </a:r>
            <a:r>
              <a:rPr lang="zh-CN" altLang="en-US"/>
              <a:t>处理证书申请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43C9C5-3218-44D2-A2CE-2D536E6F8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1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F58F0B-1965-43A3-9D28-D190BA0B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3000"/>
              <a:t>windows</a:t>
            </a:r>
            <a:r>
              <a:rPr lang="zh-CN" altLang="en-US" sz="3000"/>
              <a:t>企业证书机构与独立证书机构的区别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33B86D-C2B8-4F66-92AF-91D9809A39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4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CFCF4D-7179-424A-BF2A-0236DFE1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Windows </a:t>
            </a:r>
            <a:r>
              <a:rPr lang="zh-CN" altLang="en-US"/>
              <a:t>中的</a:t>
            </a:r>
            <a:r>
              <a:rPr lang="en-US" altLang="zh-CN"/>
              <a:t>PKI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DDE67-32FB-42A7-82D9-F73CAAE450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6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32FF6E-4574-4C07-A365-86E6FA4C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证书和密钥的导出和导入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0CFE11-86F4-4F83-B403-A8C5C417B3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9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69F9D2-3188-4752-8EEC-31CE7CCA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Windows </a:t>
            </a:r>
            <a:r>
              <a:rPr lang="zh-CN" altLang="en-US"/>
              <a:t>中的</a:t>
            </a:r>
            <a:r>
              <a:rPr lang="en-US" altLang="zh-CN"/>
              <a:t>PKI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7DA61-2DEA-4BA4-A24F-2A687CD9AA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8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54C249-2DA8-4E0E-950D-305BBA31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通过组策略自动注册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34F1F5-2508-4BCF-A95B-FDBE66F07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0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0AD058-7694-4AB2-B210-DC2536BE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664FE0-FFBE-4928-9A35-A260EAAD2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97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183554-B291-49FB-B460-06A91269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新建证书模板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52FE67-91A7-443C-95CF-44ADAA1ED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2AFADB-69F1-458B-AC4B-537ABE87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D0588B-DCBE-4E63-B155-6709D1B551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1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74798D-FFE6-4AD8-9440-2C6AA330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证书模板本身的属性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89156-DC4A-466E-8C58-0B4F7C2277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1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CAA954-C261-4113-9225-1A7136BD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3-3  PKI</a:t>
            </a:r>
            <a:r>
              <a:rPr lang="zh-CN" altLang="en-US"/>
              <a:t>的使用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BCBCC1-280C-4460-950C-23DA3C675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2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6BAF10-68E3-424A-8DBE-6DC3286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EF07C-8148-44A1-A8AF-BB9E1E2E5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39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30B643-461C-49D1-A76C-85450BDE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6FF255-5CA7-4E3D-B5F6-7AE3AE441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6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F512CB-0DEF-422B-B4F9-91BAD76F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Windows </a:t>
            </a:r>
            <a:r>
              <a:rPr lang="zh-CN" altLang="en-US"/>
              <a:t>中的</a:t>
            </a:r>
            <a:r>
              <a:rPr lang="en-US" altLang="zh-CN"/>
              <a:t>PKI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12F10-3DEB-4996-B1AA-E23C67BDF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5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B47BF3-0561-45E0-9C20-636869F6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证书的吊销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5D73BE-069D-45B1-B538-53D442472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58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B26D95-184E-43AF-A50D-D0B20191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8B51FD-1FA2-4B17-A1EC-F344456691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09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04AAA1-59E4-495D-A659-719DBE61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证书的吊销</a:t>
            </a:r>
            <a:r>
              <a:rPr lang="en-US" altLang="zh-CN"/>
              <a:t>---</a:t>
            </a:r>
            <a:r>
              <a:rPr lang="zh-CN" altLang="en-US"/>
              <a:t>安排</a:t>
            </a:r>
            <a:r>
              <a:rPr lang="en-US" altLang="zh-CN"/>
              <a:t>CRL</a:t>
            </a:r>
            <a:r>
              <a:rPr lang="zh-CN" altLang="en-US"/>
              <a:t>的发布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8613B-14CF-433B-B818-05BB5705DA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1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CDC2FB-469A-486D-9F21-45730CA0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CRL</a:t>
            </a:r>
            <a:r>
              <a:rPr lang="zh-CN" altLang="en-US"/>
              <a:t>的发布和客户端的缓存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3303ED-D19A-4B8D-AE5D-EE6A371990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1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FEFF9B-F649-4B89-BD52-E22777F1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案例</a:t>
            </a:r>
            <a:r>
              <a:rPr lang="en-US" altLang="zh-CN"/>
              <a:t>2</a:t>
            </a:r>
            <a:r>
              <a:rPr lang="zh-CN" altLang="en-US"/>
              <a:t>：证书的使用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8C1AFE-DAE3-4920-9A56-863717BD71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5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673A81-C929-4479-AF54-ACC91B18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SSL</a:t>
            </a:r>
            <a:r>
              <a:rPr lang="zh-CN" altLang="en-US"/>
              <a:t>的典型使用：</a:t>
            </a:r>
            <a:r>
              <a:rPr lang="en-US" altLang="zh-CN"/>
              <a:t>HTTPS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B1D6E3-18F0-4A57-BD65-3FB027F947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05E7DE-15B6-4B56-8EB2-09770D40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举例</a:t>
            </a:r>
            <a:r>
              <a:rPr lang="en-US" altLang="zh-CN">
                <a:solidFill>
                  <a:schemeClr val="tx1"/>
                </a:solidFill>
              </a:rPr>
              <a:t>:SSL</a:t>
            </a:r>
            <a:r>
              <a:rPr lang="zh-CN" altLang="en-US">
                <a:solidFill>
                  <a:schemeClr val="tx1"/>
                </a:solidFill>
              </a:rPr>
              <a:t>的使用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D9BA70-91FA-4619-8991-F13C78870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4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4EF9D0-C422-43BA-A741-B76D1886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案例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 Windows </a:t>
            </a:r>
            <a:r>
              <a:rPr lang="zh-CN" altLang="en-US"/>
              <a:t>支持的</a:t>
            </a:r>
            <a:r>
              <a:rPr lang="en-US" altLang="zh-CN"/>
              <a:t>PKI</a:t>
            </a:r>
            <a:r>
              <a:rPr lang="zh-CN" altLang="en-US"/>
              <a:t>的服务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2485E1-5637-4059-B5C8-B8020324B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50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F24E63-B437-4B34-9894-A3EEFC50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举例：设置</a:t>
            </a:r>
            <a:r>
              <a:rPr lang="en-US" altLang="zh-CN"/>
              <a:t>SSL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B88B35-0531-4D8F-B9EA-09EF0CFEB7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6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B364C0-46C1-4EC5-9D0F-5D5F6433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举例：设置</a:t>
            </a:r>
            <a:r>
              <a:rPr lang="en-US" altLang="zh-CN"/>
              <a:t>SSL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F76E27-42C7-497A-9DB9-C59B46B86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0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093E58-0847-44B5-A48B-50C71B5E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在客户端和服务器端，安装根证书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C40CFE-7A1D-468C-917C-8A704AA8B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7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3124B4-D8CC-4004-BDE5-DF17C3D7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zh-CN" altLang="en-US"/>
              <a:t>生成证书请求，并提交给</a:t>
            </a:r>
            <a:r>
              <a:rPr lang="en-US" altLang="zh-CN"/>
              <a:t>CA</a:t>
            </a:r>
            <a:r>
              <a:rPr lang="zh-CN" altLang="en-US"/>
              <a:t>生成证书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0B9BA8-B3B4-49DC-92C5-9D7139A93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7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A6FE17-BFE8-44F1-AD04-FB464EE4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A0EE60-5EA5-4982-9890-6128EB15D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6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4709A7-6C28-4C6F-94F1-909EE4D9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证书签名申请的导出规范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89C5D-7513-4569-A99A-9413BE2D4B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53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5470D1-76B2-4809-AD13-69E5E670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E8FA7B-9582-4B46-9598-5F5383A80D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22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8343BC-9C2A-4208-B701-D454BD3B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设置网站的</a:t>
            </a:r>
            <a:r>
              <a:rPr lang="en-US" altLang="zh-CN"/>
              <a:t>ssl</a:t>
            </a:r>
            <a:r>
              <a:rPr lang="zh-CN" altLang="en-US"/>
              <a:t>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F19B3E-5D87-4414-8921-A1D1254F1F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B9B43B-7025-4E82-917F-2D87059C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B901F-BF53-4EC8-A728-068C25ED2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7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C3AFC8-3BDF-402B-9F40-F346065D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证书的使用举例</a:t>
            </a:r>
            <a:r>
              <a:rPr lang="en-US" altLang="zh-CN"/>
              <a:t>2:</a:t>
            </a:r>
            <a:br>
              <a:rPr lang="en-US" altLang="zh-CN"/>
            </a:br>
            <a:r>
              <a:rPr lang="zh-CN" altLang="en-US"/>
              <a:t>邮箱与数字证书的绑定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4E6F9-B153-4253-9D1D-84126B4B6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8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BF7309-7AC4-4528-96CB-0E2B22BD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Windows </a:t>
            </a:r>
            <a:r>
              <a:rPr lang="zh-CN" altLang="en-US"/>
              <a:t>中的</a:t>
            </a:r>
            <a:r>
              <a:rPr lang="en-US" altLang="zh-CN"/>
              <a:t>PKI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733FC2-7A55-4546-9DF7-6197501EB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93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37C3AC-5B62-4E0A-B17C-2137FF4C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证书的使用举例</a:t>
            </a:r>
            <a:r>
              <a:rPr lang="en-US" altLang="zh-CN"/>
              <a:t>3:</a:t>
            </a:r>
            <a:br>
              <a:rPr lang="en-US" altLang="zh-CN"/>
            </a:br>
            <a:r>
              <a:rPr lang="zh-CN" altLang="en-US"/>
              <a:t>例：</a:t>
            </a:r>
            <a:r>
              <a:rPr lang="zh-CN" altLang="zh-CN"/>
              <a:t>使用代码签名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2D463D-4177-4EA4-96BB-BF62AB4AB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0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01B873-9F00-4CBC-B7B1-BFC5560D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安装证书服务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61DDD-FD75-4A2B-ABE1-4F0DC8F60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0E4936-F2E9-428E-AE6F-A9549562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5C1B1C-D358-43B0-9194-A183AB67E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1905BD-DEBD-45C1-84AA-A4968069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安装证书服务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4FD25-A57F-4AA9-B8D2-A47FB1958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405EB2-9FC7-4731-B7C4-0BBA6257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75383-0491-4C03-AE72-F1FCCCF10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4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宽屏</PresentationFormat>
  <Paragraphs>33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实验3</vt:lpstr>
      <vt:lpstr>PowerPoint 演示文稿</vt:lpstr>
      <vt:lpstr>实验3-3  PKI的使用</vt:lpstr>
      <vt:lpstr>案例1： Windows 支持的PKI的服务</vt:lpstr>
      <vt:lpstr>使用Windows 中的PKI</vt:lpstr>
      <vt:lpstr>安装证书服务</vt:lpstr>
      <vt:lpstr>PowerPoint 演示文稿</vt:lpstr>
      <vt:lpstr>安装证书服务</vt:lpstr>
      <vt:lpstr>PowerPoint 演示文稿</vt:lpstr>
      <vt:lpstr>PowerPoint 演示文稿</vt:lpstr>
      <vt:lpstr>PowerPoint 演示文稿</vt:lpstr>
      <vt:lpstr>PowerPoint 演示文稿</vt:lpstr>
      <vt:lpstr>（2） 通过AD站点和服务的属性中的安全选项做设置</vt:lpstr>
      <vt:lpstr>PowerPoint 演示文稿</vt:lpstr>
      <vt:lpstr>使用Windows 中的PKI</vt:lpstr>
      <vt:lpstr>为用户颁发证书---申请证书（1）</vt:lpstr>
      <vt:lpstr>PowerPoint 演示文稿</vt:lpstr>
      <vt:lpstr>为用户颁发证书---申请证书（2）</vt:lpstr>
      <vt:lpstr>PowerPoint 演示文稿</vt:lpstr>
      <vt:lpstr>为用户颁发证书---处理证书申请</vt:lpstr>
      <vt:lpstr>windows企业证书机构与独立证书机构的区别</vt:lpstr>
      <vt:lpstr>使用Windows 中的PKI</vt:lpstr>
      <vt:lpstr>证书和密钥的导出和导入</vt:lpstr>
      <vt:lpstr>使用Windows 中的PKI</vt:lpstr>
      <vt:lpstr>通过组策略自动注册</vt:lpstr>
      <vt:lpstr>PowerPoint 演示文稿</vt:lpstr>
      <vt:lpstr>1 新建证书模板</vt:lpstr>
      <vt:lpstr>PowerPoint 演示文稿</vt:lpstr>
      <vt:lpstr>证书模板本身的属性</vt:lpstr>
      <vt:lpstr>PowerPoint 演示文稿</vt:lpstr>
      <vt:lpstr>PowerPoint 演示文稿</vt:lpstr>
      <vt:lpstr>使用Windows 中的PKI</vt:lpstr>
      <vt:lpstr>证书的吊销</vt:lpstr>
      <vt:lpstr>PowerPoint 演示文稿</vt:lpstr>
      <vt:lpstr>证书的吊销---安排CRL的发布</vt:lpstr>
      <vt:lpstr>CRL的发布和客户端的缓存</vt:lpstr>
      <vt:lpstr>案例2：证书的使用</vt:lpstr>
      <vt:lpstr>SSL的典型使用：HTTPS</vt:lpstr>
      <vt:lpstr>举例:SSL的使用</vt:lpstr>
      <vt:lpstr>举例：设置SSL通信</vt:lpstr>
      <vt:lpstr>举例：设置SSL通信</vt:lpstr>
      <vt:lpstr>在客户端和服务器端，安装根证书</vt:lpstr>
      <vt:lpstr>生成证书请求，并提交给CA生成证书</vt:lpstr>
      <vt:lpstr>PowerPoint 演示文稿</vt:lpstr>
      <vt:lpstr>证书签名申请的导出规范</vt:lpstr>
      <vt:lpstr>PowerPoint 演示文稿</vt:lpstr>
      <vt:lpstr>设置网站的ssl通信</vt:lpstr>
      <vt:lpstr>PowerPoint 演示文稿</vt:lpstr>
      <vt:lpstr>证书的使用举例2: 邮箱与数字证书的绑定</vt:lpstr>
      <vt:lpstr>证书的使用举例3: 例：使用代码签名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实验3</dc:title>
  <dc:creator>CUMT</dc:creator>
  <cp:lastModifiedBy>CUMT</cp:lastModifiedBy>
  <cp:revision>1</cp:revision>
  <dcterms:created xsi:type="dcterms:W3CDTF">2022-05-16T06:42:42Z</dcterms:created>
  <dcterms:modified xsi:type="dcterms:W3CDTF">2022-05-16T06:42:42Z</dcterms:modified>
</cp:coreProperties>
</file>